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3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6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9778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18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2814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10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69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9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7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8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3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2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69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3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9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4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BCF44-4CDA-45D5-9434-71F7B1C96A1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0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Foreign Language Learning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Linguistic and psychological principles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701" y="411219"/>
            <a:ext cx="1973182" cy="199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916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learning is the acquisition of a set of </a:t>
            </a:r>
            <a:r>
              <a:rPr lang="en-US" dirty="0" smtClean="0"/>
              <a:t>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827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learning of a second/foreign language involves some mother tongue interference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18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learning is accomplished through exposing the learner to a 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629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learning is basically enjoyable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70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learning is both an individual and a social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0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1348" y="3352800"/>
            <a:ext cx="7402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1-Language is basically oral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74507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Language is systematic and learnable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909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is a means of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490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02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is arbitrary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402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has form and meaning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826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Psychological Principles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093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learning is habit 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9936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</TotalTime>
  <Words>100</Words>
  <Application>Microsoft Office PowerPoint</Application>
  <PresentationFormat>Widescreen</PresentationFormat>
  <Paragraphs>26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Foreign Language Learning 2</vt:lpstr>
      <vt:lpstr>PowerPoint Presentation</vt:lpstr>
      <vt:lpstr>2-</vt:lpstr>
      <vt:lpstr>3-</vt:lpstr>
      <vt:lpstr>4-</vt:lpstr>
      <vt:lpstr>5-</vt:lpstr>
      <vt:lpstr>6-</vt:lpstr>
      <vt:lpstr>PowerPoint Presentation</vt:lpstr>
      <vt:lpstr>1-</vt:lpstr>
      <vt:lpstr>2-</vt:lpstr>
      <vt:lpstr>3-</vt:lpstr>
      <vt:lpstr>4-</vt:lpstr>
      <vt:lpstr>5-</vt:lpstr>
      <vt:lpstr>6-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Foreign Language Learning 2</dc:title>
  <dc:creator>Maher</dc:creator>
  <cp:lastModifiedBy>Maher</cp:lastModifiedBy>
  <cp:revision>7</cp:revision>
  <dcterms:created xsi:type="dcterms:W3CDTF">2021-04-17T05:36:05Z</dcterms:created>
  <dcterms:modified xsi:type="dcterms:W3CDTF">2021-04-18T07:04:05Z</dcterms:modified>
</cp:coreProperties>
</file>